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455988" cy="2016125"/>
  <p:notesSz cx="6858000" cy="9144000"/>
  <p:defaultTextStyle>
    <a:defPPr>
      <a:defRPr lang="ru-RU"/>
    </a:defPPr>
    <a:lvl1pPr marL="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632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265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6897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530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162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3795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9427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060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88A"/>
    <a:srgbClr val="FDEBB4"/>
    <a:srgbClr val="FCF5E4"/>
    <a:srgbClr val="7BC143"/>
    <a:srgbClr val="E4F1F8"/>
    <a:srgbClr val="A1D4EF"/>
    <a:srgbClr val="FFE100"/>
    <a:srgbClr val="F6EB00"/>
    <a:srgbClr val="FFAA01"/>
    <a:srgbClr val="F47A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1464" y="-258"/>
      </p:cViewPr>
      <p:guideLst>
        <p:guide orient="horz" pos="635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99" y="626306"/>
            <a:ext cx="2937590" cy="432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398" y="1142471"/>
            <a:ext cx="2419192" cy="515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597" y="65337"/>
            <a:ext cx="339599" cy="13907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99" y="65337"/>
            <a:ext cx="962397" cy="1390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9" y="1295547"/>
            <a:ext cx="2937590" cy="400425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99" y="854520"/>
            <a:ext cx="2937590" cy="441027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26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689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5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16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3795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9427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060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0" y="380357"/>
            <a:ext cx="650998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4198" y="380357"/>
            <a:ext cx="650997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51295"/>
            <a:ext cx="15269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2799" y="639373"/>
            <a:ext cx="15269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55594" y="451295"/>
            <a:ext cx="15275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55594" y="639373"/>
            <a:ext cx="15275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0" y="80272"/>
            <a:ext cx="1136996" cy="341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95" y="80272"/>
            <a:ext cx="1931994" cy="1720707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00" y="421893"/>
            <a:ext cx="1136996" cy="1379086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98" y="1411288"/>
            <a:ext cx="2073593" cy="16661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77398" y="180145"/>
            <a:ext cx="2073593" cy="1209675"/>
          </a:xfrm>
        </p:spPr>
        <p:txBody>
          <a:bodyPr/>
          <a:lstStyle>
            <a:lvl1pPr marL="0" indent="0">
              <a:buNone/>
              <a:defRPr sz="1100"/>
            </a:lvl1pPr>
            <a:lvl2pPr marL="156325" indent="0">
              <a:buNone/>
              <a:defRPr sz="1000"/>
            </a:lvl2pPr>
            <a:lvl3pPr marL="312650" indent="0">
              <a:buNone/>
              <a:defRPr sz="800"/>
            </a:lvl3pPr>
            <a:lvl4pPr marL="468975" indent="0">
              <a:buNone/>
              <a:defRPr sz="700"/>
            </a:lvl4pPr>
            <a:lvl5pPr marL="625300" indent="0">
              <a:buNone/>
              <a:defRPr sz="700"/>
            </a:lvl5pPr>
            <a:lvl6pPr marL="781626" indent="0">
              <a:buNone/>
              <a:defRPr sz="700"/>
            </a:lvl6pPr>
            <a:lvl7pPr marL="937951" indent="0">
              <a:buNone/>
              <a:defRPr sz="700"/>
            </a:lvl7pPr>
            <a:lvl8pPr marL="1094276" indent="0">
              <a:buNone/>
              <a:defRPr sz="700"/>
            </a:lvl8pPr>
            <a:lvl9pPr marL="1250601" indent="0">
              <a:buNone/>
              <a:defRPr sz="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98" y="1577898"/>
            <a:ext cx="2073593" cy="236614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  <a:prstGeom prst="rect">
            <a:avLst/>
          </a:prstGeom>
        </p:spPr>
        <p:txBody>
          <a:bodyPr vert="horz" lIns="31265" tIns="15633" rIns="31265" bIns="15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70430"/>
            <a:ext cx="3110390" cy="1330549"/>
          </a:xfrm>
          <a:prstGeom prst="rect">
            <a:avLst/>
          </a:prstGeom>
        </p:spPr>
        <p:txBody>
          <a:bodyPr vert="horz" lIns="31265" tIns="15633" rIns="31265" bIns="15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72800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80796" y="1868650"/>
            <a:ext cx="1094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6792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50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44" indent="-117244" algn="l" defTabSz="3126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8" indent="-97703" algn="l" defTabSz="312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38" indent="-78162" algn="l" defTabSz="31265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463" indent="-78162" algn="l" defTabSz="312650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78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1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43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76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2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5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6897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0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2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795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27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60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73570" y="576014"/>
            <a:ext cx="1893467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54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32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Ваше имя</a:t>
            </a:r>
            <a:endParaRPr lang="ru-RU" sz="3200" dirty="0">
              <a:gradFill flip="none" rotWithShape="1">
                <a:gsLst>
                  <a:gs pos="33000">
                    <a:srgbClr val="FCF5E4"/>
                  </a:gs>
                  <a:gs pos="0">
                    <a:srgbClr val="FCF5E4"/>
                  </a:gs>
                  <a:gs pos="100000">
                    <a:srgbClr val="FDEBB4"/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23938" y="1048612"/>
            <a:ext cx="933269" cy="200055"/>
          </a:xfrm>
          <a:prstGeom prst="rect">
            <a:avLst/>
          </a:prstGeom>
          <a:noFill/>
          <a:effectLst>
            <a:outerShdw blurRad="12700" dist="12700" dir="9000000" algn="tl" rotWithShape="0">
              <a:prstClr val="black">
                <a:alpha val="77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700" dirty="0" smtClean="0">
                <a:solidFill>
                  <a:srgbClr val="EFD88A"/>
                </a:solidFill>
              </a:rPr>
              <a:t>ВАША ДОЛЖНОСТЬ</a:t>
            </a:r>
            <a:endParaRPr lang="ru-RU" sz="700" dirty="0">
              <a:solidFill>
                <a:srgbClr val="EFD88A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61420" y="1584126"/>
            <a:ext cx="1058303" cy="246221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59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www.yoursite.ru</a:t>
            </a:r>
            <a:endParaRPr lang="ru-RU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55173" y="744684"/>
            <a:ext cx="1467068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54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4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Ваше имя</a:t>
            </a:r>
            <a:endParaRPr lang="ru-RU" sz="2400" dirty="0">
              <a:gradFill flip="none" rotWithShape="1">
                <a:gsLst>
                  <a:gs pos="33000">
                    <a:srgbClr val="FCF5E4"/>
                  </a:gs>
                  <a:gs pos="0">
                    <a:srgbClr val="FCF5E4"/>
                  </a:gs>
                  <a:gs pos="100000">
                    <a:srgbClr val="FDEBB4"/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2997" y="1080070"/>
            <a:ext cx="933269" cy="200055"/>
          </a:xfrm>
          <a:prstGeom prst="rect">
            <a:avLst/>
          </a:prstGeom>
          <a:noFill/>
          <a:effectLst>
            <a:outerShdw blurRad="12700" dist="12700" dir="9000000" algn="tl" rotWithShape="0">
              <a:prstClr val="black">
                <a:alpha val="77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700" dirty="0" smtClean="0">
                <a:solidFill>
                  <a:srgbClr val="EFD88A"/>
                </a:solidFill>
              </a:rPr>
              <a:t>ВАША ДОЛЖНОСТЬ</a:t>
            </a:r>
            <a:endParaRPr lang="ru-RU" sz="700" dirty="0">
              <a:solidFill>
                <a:srgbClr val="EFD88A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44018" y="622428"/>
            <a:ext cx="1074333" cy="78483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59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9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Ваш адрес</a:t>
            </a:r>
          </a:p>
          <a:p>
            <a:r>
              <a:rPr lang="ru-RU" sz="9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В несколько строк</a:t>
            </a:r>
          </a:p>
          <a:p>
            <a:r>
              <a:rPr lang="ru-RU" sz="9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8 800 333-22-11</a:t>
            </a:r>
          </a:p>
          <a:p>
            <a:r>
              <a:rPr lang="en-US" sz="9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your@mail.ru</a:t>
            </a:r>
          </a:p>
          <a:p>
            <a:r>
              <a:rPr lang="en-US" sz="9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www.yoursite.ru</a:t>
            </a:r>
            <a:endParaRPr lang="ru-RU" sz="900" dirty="0">
              <a:gradFill flip="none" rotWithShape="1">
                <a:gsLst>
                  <a:gs pos="33000">
                    <a:srgbClr val="FCF5E4"/>
                  </a:gs>
                  <a:gs pos="0">
                    <a:srgbClr val="FCF5E4"/>
                  </a:gs>
                  <a:gs pos="100000">
                    <a:srgbClr val="FDEBB4"/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12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19</Words>
  <Application>Microsoft Office PowerPoint</Application>
  <PresentationFormat>Произвольный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25</cp:revision>
  <dcterms:created xsi:type="dcterms:W3CDTF">2013-04-14T13:39:30Z</dcterms:created>
  <dcterms:modified xsi:type="dcterms:W3CDTF">2013-04-19T23:40:36Z</dcterms:modified>
</cp:coreProperties>
</file>