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88A"/>
    <a:srgbClr val="FDEBB4"/>
    <a:srgbClr val="FCF5E4"/>
    <a:srgbClr val="7BC143"/>
    <a:srgbClr val="E4F1F8"/>
    <a:srgbClr val="A1D4EF"/>
    <a:srgbClr val="FFE100"/>
    <a:srgbClr val="F6EB00"/>
    <a:srgbClr val="FFAA01"/>
    <a:srgbClr val="F47A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-1464" y="-258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73570" y="576014"/>
            <a:ext cx="1893467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4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32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Ваше имя</a:t>
            </a:r>
            <a:endParaRPr lang="ru-RU" sz="3200" dirty="0">
              <a:gradFill flip="none" rotWithShape="1">
                <a:gsLst>
                  <a:gs pos="33000">
                    <a:srgbClr val="FCF5E4"/>
                  </a:gs>
                  <a:gs pos="0">
                    <a:srgbClr val="FCF5E4"/>
                  </a:gs>
                  <a:gs pos="100000">
                    <a:srgbClr val="FDEBB4"/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23938" y="1048612"/>
            <a:ext cx="933269" cy="200055"/>
          </a:xfrm>
          <a:prstGeom prst="rect">
            <a:avLst/>
          </a:prstGeom>
          <a:noFill/>
          <a:effectLst>
            <a:outerShdw blurRad="12700" dist="12700" dir="9000000" algn="tl" rotWithShape="0">
              <a:prstClr val="black">
                <a:alpha val="77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700" dirty="0" smtClean="0">
                <a:solidFill>
                  <a:srgbClr val="EFD88A"/>
                </a:solidFill>
              </a:rPr>
              <a:t>ВАША ДОЛЖНОСТЬ</a:t>
            </a:r>
            <a:endParaRPr lang="ru-RU" sz="700" dirty="0">
              <a:solidFill>
                <a:srgbClr val="EFD88A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61420" y="1584126"/>
            <a:ext cx="1058303" cy="246221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59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www.yoursite.ru</a:t>
            </a:r>
            <a:endParaRPr lang="ru-RU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55173" y="744684"/>
            <a:ext cx="1467068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4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24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Ваше имя</a:t>
            </a:r>
            <a:endParaRPr lang="ru-RU" sz="2400" dirty="0">
              <a:gradFill flip="none" rotWithShape="1">
                <a:gsLst>
                  <a:gs pos="33000">
                    <a:srgbClr val="FCF5E4"/>
                  </a:gs>
                  <a:gs pos="0">
                    <a:srgbClr val="FCF5E4"/>
                  </a:gs>
                  <a:gs pos="100000">
                    <a:srgbClr val="FDEBB4"/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2997" y="1080070"/>
            <a:ext cx="933269" cy="200055"/>
          </a:xfrm>
          <a:prstGeom prst="rect">
            <a:avLst/>
          </a:prstGeom>
          <a:noFill/>
          <a:effectLst>
            <a:outerShdw blurRad="12700" dist="12700" dir="9000000" algn="tl" rotWithShape="0">
              <a:prstClr val="black">
                <a:alpha val="77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700" dirty="0" smtClean="0">
                <a:solidFill>
                  <a:srgbClr val="EFD88A"/>
                </a:solidFill>
              </a:rPr>
              <a:t>ВАША ДОЛЖНОСТЬ</a:t>
            </a:r>
            <a:endParaRPr lang="ru-RU" sz="700" dirty="0">
              <a:solidFill>
                <a:srgbClr val="EFD88A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44018" y="622428"/>
            <a:ext cx="1074333" cy="784830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59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Ваш адрес</a:t>
            </a:r>
          </a:p>
          <a:p>
            <a:r>
              <a:rPr lang="ru-RU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В несколько строк</a:t>
            </a:r>
          </a:p>
          <a:p>
            <a:r>
              <a:rPr lang="ru-RU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8 800 333-22-11</a:t>
            </a:r>
          </a:p>
          <a:p>
            <a:r>
              <a:rPr lang="en-US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your@mail.ru</a:t>
            </a:r>
          </a:p>
          <a:p>
            <a:r>
              <a:rPr lang="en-US" sz="900" dirty="0" smtClean="0">
                <a:gradFill flip="none" rotWithShape="1">
                  <a:gsLst>
                    <a:gs pos="33000">
                      <a:srgbClr val="FCF5E4"/>
                    </a:gs>
                    <a:gs pos="0">
                      <a:srgbClr val="FCF5E4"/>
                    </a:gs>
                    <a:gs pos="100000">
                      <a:srgbClr val="FDEBB4"/>
                    </a:gs>
                  </a:gsLst>
                  <a:lin ang="5400000" scaled="1"/>
                  <a:tileRect/>
                </a:gradFill>
              </a:rPr>
              <a:t>www.yoursite.ru</a:t>
            </a:r>
            <a:endParaRPr lang="ru-RU" sz="900" dirty="0">
              <a:gradFill flip="none" rotWithShape="1">
                <a:gsLst>
                  <a:gs pos="33000">
                    <a:srgbClr val="FCF5E4"/>
                  </a:gs>
                  <a:gs pos="0">
                    <a:srgbClr val="FCF5E4"/>
                  </a:gs>
                  <a:gs pos="100000">
                    <a:srgbClr val="FDEBB4"/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19</Words>
  <Application>Microsoft Office PowerPoint</Application>
  <PresentationFormat>Произвольный</PresentationFormat>
  <Paragraphs>10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25</cp:revision>
  <dcterms:created xsi:type="dcterms:W3CDTF">2013-04-14T13:39:30Z</dcterms:created>
  <dcterms:modified xsi:type="dcterms:W3CDTF">2013-04-19T23:40:36Z</dcterms:modified>
</cp:coreProperties>
</file>